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59" r:id="rId6"/>
    <p:sldId id="261" r:id="rId7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67" d="100"/>
          <a:sy n="67" d="100"/>
        </p:scale>
        <p:origin x="780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4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image" Target="../media/image11.jpg"/><Relationship Id="rId4" Type="http://schemas.openxmlformats.org/officeDocument/2006/relationships/image" Target="../media/image14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image" Target="../media/image15.jpeg"/><Relationship Id="rId4" Type="http://schemas.openxmlformats.org/officeDocument/2006/relationships/image" Target="../media/image18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4.jpg"/><Relationship Id="rId1" Type="http://schemas.openxmlformats.org/officeDocument/2006/relationships/image" Target="../media/image11.jpg"/><Relationship Id="rId4" Type="http://schemas.openxmlformats.org/officeDocument/2006/relationships/image" Target="../media/image12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image" Target="../media/image15.jpeg"/><Relationship Id="rId4" Type="http://schemas.openxmlformats.org/officeDocument/2006/relationships/image" Target="../media/image18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2F1815-8786-4302-A085-C3CD04F1AA5A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C8F36DC4-6A1F-4706-AEBE-B9739B6071CE}">
      <dgm:prSet/>
      <dgm:spPr/>
      <dgm:t>
        <a:bodyPr/>
        <a:lstStyle/>
        <a:p>
          <a:endParaRPr lang="el-GR"/>
        </a:p>
      </dgm:t>
    </dgm:pt>
    <dgm:pt modelId="{B9DC194B-882D-4437-9BFC-E9384D07A8E2}" type="parTrans" cxnId="{591EDE3D-8326-4437-BA04-18E659932698}">
      <dgm:prSet/>
      <dgm:spPr/>
      <dgm:t>
        <a:bodyPr/>
        <a:lstStyle/>
        <a:p>
          <a:endParaRPr lang="el-GR"/>
        </a:p>
      </dgm:t>
    </dgm:pt>
    <dgm:pt modelId="{C70D6337-E198-475B-AC74-FE16C8900FD4}" type="sibTrans" cxnId="{591EDE3D-8326-4437-BA04-18E659932698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  <dgm:t>
        <a:bodyPr/>
        <a:lstStyle/>
        <a:p>
          <a:endParaRPr lang="el-GR"/>
        </a:p>
      </dgm:t>
    </dgm:pt>
    <dgm:pt modelId="{02B736AB-B88E-4B17-9FFF-C21D285F2CA4}">
      <dgm:prSet phldrT="[Κείμενο]" custT="1"/>
      <dgm:spPr/>
      <dgm:t>
        <a:bodyPr/>
        <a:lstStyle/>
        <a:p>
          <a:endParaRPr lang="el-GR" sz="2800" dirty="0"/>
        </a:p>
      </dgm:t>
    </dgm:pt>
    <dgm:pt modelId="{6A12D496-4D4B-4F51-AD35-31E79FCE05AE}" type="parTrans" cxnId="{1EDB3B73-9F13-4BEC-9FA0-CD638FE9C074}">
      <dgm:prSet/>
      <dgm:spPr/>
      <dgm:t>
        <a:bodyPr/>
        <a:lstStyle/>
        <a:p>
          <a:endParaRPr lang="el-GR"/>
        </a:p>
      </dgm:t>
    </dgm:pt>
    <dgm:pt modelId="{77FE9A3F-9DA0-4A92-B8E0-27529240566E}" type="sibTrans" cxnId="{1EDB3B73-9F13-4BEC-9FA0-CD638FE9C074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l-GR"/>
        </a:p>
      </dgm:t>
    </dgm:pt>
    <dgm:pt modelId="{4061B5AA-2FD7-4E2C-96E0-F3B265618D72}">
      <dgm:prSet phldrT="[Κείμενο]" custT="1"/>
      <dgm:spPr/>
      <dgm:t>
        <a:bodyPr/>
        <a:lstStyle/>
        <a:p>
          <a:endParaRPr lang="el-GR" sz="2800" dirty="0"/>
        </a:p>
      </dgm:t>
    </dgm:pt>
    <dgm:pt modelId="{3545A474-FC81-402C-B632-A6B8830AE10D}" type="sibTrans" cxnId="{3CA9335F-EB05-4459-8237-EA06ACD7831E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el-GR"/>
        </a:p>
      </dgm:t>
    </dgm:pt>
    <dgm:pt modelId="{DD110FA6-6A56-4558-B514-C540CA06CEF6}" type="parTrans" cxnId="{3CA9335F-EB05-4459-8237-EA06ACD7831E}">
      <dgm:prSet/>
      <dgm:spPr/>
      <dgm:t>
        <a:bodyPr/>
        <a:lstStyle/>
        <a:p>
          <a:endParaRPr lang="el-GR"/>
        </a:p>
      </dgm:t>
    </dgm:pt>
    <dgm:pt modelId="{CC50CC08-E2A7-47CF-BB9A-85C842F0ECE2}">
      <dgm:prSet phldrT="[Κείμενο]" custT="1"/>
      <dgm:spPr/>
      <dgm:t>
        <a:bodyPr/>
        <a:lstStyle/>
        <a:p>
          <a:endParaRPr lang="el-GR" sz="2800" dirty="0"/>
        </a:p>
      </dgm:t>
    </dgm:pt>
    <dgm:pt modelId="{46EA21A8-72D8-4D5D-AA5C-A4EF59E29838}" type="sibTrans" cxnId="{90B5D836-DC9D-4276-A590-F67159B154A2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6000" r="-36000"/>
          </a:stretch>
        </a:blipFill>
      </dgm:spPr>
      <dgm:t>
        <a:bodyPr/>
        <a:lstStyle/>
        <a:p>
          <a:endParaRPr lang="el-GR"/>
        </a:p>
      </dgm:t>
    </dgm:pt>
    <dgm:pt modelId="{8D06202D-33D3-4537-A48E-7FD56A57768F}" type="parTrans" cxnId="{90B5D836-DC9D-4276-A590-F67159B154A2}">
      <dgm:prSet/>
      <dgm:spPr/>
      <dgm:t>
        <a:bodyPr/>
        <a:lstStyle/>
        <a:p>
          <a:endParaRPr lang="el-GR"/>
        </a:p>
      </dgm:t>
    </dgm:pt>
    <dgm:pt modelId="{CA5C891E-16E2-480F-B80B-9C5C854F73B9}" type="pres">
      <dgm:prSet presAssocID="{F62F1815-8786-4302-A085-C3CD04F1AA5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l-GR"/>
        </a:p>
      </dgm:t>
    </dgm:pt>
    <dgm:pt modelId="{EABA637A-7853-4433-A570-513CF5036795}" type="pres">
      <dgm:prSet presAssocID="{F62F1815-8786-4302-A085-C3CD04F1AA5A}" presName="Name1" presStyleCnt="0"/>
      <dgm:spPr/>
    </dgm:pt>
    <dgm:pt modelId="{173F2B7B-6C5E-410C-A4ED-61546F28313E}" type="pres">
      <dgm:prSet presAssocID="{C70D6337-E198-475B-AC74-FE16C8900FD4}" presName="picture_1" presStyleCnt="0"/>
      <dgm:spPr/>
    </dgm:pt>
    <dgm:pt modelId="{751BB5C8-1B1A-4489-9F0F-CDD5D23B0872}" type="pres">
      <dgm:prSet presAssocID="{C70D6337-E198-475B-AC74-FE16C8900FD4}" presName="pictureRepeatNode" presStyleLbl="alignImgPlace1" presStyleIdx="0" presStyleCnt="4" custScaleX="70872" custScaleY="71892"/>
      <dgm:spPr/>
      <dgm:t>
        <a:bodyPr/>
        <a:lstStyle/>
        <a:p>
          <a:endParaRPr lang="el-GR"/>
        </a:p>
      </dgm:t>
    </dgm:pt>
    <dgm:pt modelId="{00585043-92F6-4A3F-94EF-34526BE8836B}" type="pres">
      <dgm:prSet presAssocID="{C8F36DC4-6A1F-4706-AEBE-B9739B6071CE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ED07972-F033-4AD4-B3F3-4DCA0F82CDA5}" type="pres">
      <dgm:prSet presAssocID="{46EA21A8-72D8-4D5D-AA5C-A4EF59E29838}" presName="picture_2" presStyleCnt="0"/>
      <dgm:spPr/>
    </dgm:pt>
    <dgm:pt modelId="{42C62A7B-A18E-4C4E-9840-09005CE3737F}" type="pres">
      <dgm:prSet presAssocID="{46EA21A8-72D8-4D5D-AA5C-A4EF59E29838}" presName="pictureRepeatNode" presStyleLbl="alignImgPlace1" presStyleIdx="1" presStyleCnt="4" custScaleX="139062" custScaleY="128592"/>
      <dgm:spPr/>
      <dgm:t>
        <a:bodyPr/>
        <a:lstStyle/>
        <a:p>
          <a:endParaRPr lang="el-GR"/>
        </a:p>
      </dgm:t>
    </dgm:pt>
    <dgm:pt modelId="{DC1F7DF9-5B4E-46BD-89B3-FA639AACC905}" type="pres">
      <dgm:prSet presAssocID="{CC50CC08-E2A7-47CF-BB9A-85C842F0ECE2}" presName="line_2" presStyleLbl="parChTrans1D1" presStyleIdx="0" presStyleCnt="3"/>
      <dgm:spPr/>
    </dgm:pt>
    <dgm:pt modelId="{6A20AE39-815C-4362-B701-57B015A6BC83}" type="pres">
      <dgm:prSet presAssocID="{CC50CC08-E2A7-47CF-BB9A-85C842F0ECE2}" presName="textparent_2" presStyleLbl="node1" presStyleIdx="0" presStyleCnt="0"/>
      <dgm:spPr/>
    </dgm:pt>
    <dgm:pt modelId="{A2EEC5A7-D9C6-4ED4-9800-83B56F8B2CEA}" type="pres">
      <dgm:prSet presAssocID="{CC50CC08-E2A7-47CF-BB9A-85C842F0ECE2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C6FC8AC-2A7D-406D-B864-88A3E4D53D7F}" type="pres">
      <dgm:prSet presAssocID="{3545A474-FC81-402C-B632-A6B8830AE10D}" presName="picture_3" presStyleCnt="0"/>
      <dgm:spPr/>
    </dgm:pt>
    <dgm:pt modelId="{9B515099-4B0B-4EEF-9A68-6C009361E97A}" type="pres">
      <dgm:prSet presAssocID="{3545A474-FC81-402C-B632-A6B8830AE10D}" presName="pictureRepeatNode" presStyleLbl="alignImgPlace1" presStyleIdx="2" presStyleCnt="4" custScaleX="114601" custScaleY="106663"/>
      <dgm:spPr/>
      <dgm:t>
        <a:bodyPr/>
        <a:lstStyle/>
        <a:p>
          <a:endParaRPr lang="el-GR"/>
        </a:p>
      </dgm:t>
    </dgm:pt>
    <dgm:pt modelId="{AC369144-69FF-4331-8E82-D98DB6378027}" type="pres">
      <dgm:prSet presAssocID="{4061B5AA-2FD7-4E2C-96E0-F3B265618D72}" presName="line_3" presStyleLbl="parChTrans1D1" presStyleIdx="1" presStyleCnt="3"/>
      <dgm:spPr/>
    </dgm:pt>
    <dgm:pt modelId="{693E43A1-9503-4639-B074-235BF4351C2E}" type="pres">
      <dgm:prSet presAssocID="{4061B5AA-2FD7-4E2C-96E0-F3B265618D72}" presName="textparent_3" presStyleLbl="node1" presStyleIdx="0" presStyleCnt="0"/>
      <dgm:spPr/>
    </dgm:pt>
    <dgm:pt modelId="{6D1D9EEE-373C-43C7-B147-AB63E24036A5}" type="pres">
      <dgm:prSet presAssocID="{4061B5AA-2FD7-4E2C-96E0-F3B265618D72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89B3F2C-4365-416E-89ED-803A16B25C91}" type="pres">
      <dgm:prSet presAssocID="{77FE9A3F-9DA0-4A92-B8E0-27529240566E}" presName="picture_4" presStyleCnt="0"/>
      <dgm:spPr/>
    </dgm:pt>
    <dgm:pt modelId="{473467FA-DC45-428F-8E7A-56FE19DBDEF7}" type="pres">
      <dgm:prSet presAssocID="{77FE9A3F-9DA0-4A92-B8E0-27529240566E}" presName="pictureRepeatNode" presStyleLbl="alignImgPlace1" presStyleIdx="3" presStyleCnt="4" custScaleX="119813" custScaleY="105119"/>
      <dgm:spPr/>
      <dgm:t>
        <a:bodyPr/>
        <a:lstStyle/>
        <a:p>
          <a:endParaRPr lang="el-GR"/>
        </a:p>
      </dgm:t>
    </dgm:pt>
    <dgm:pt modelId="{5257EFD9-ECEF-49F2-A02D-CF645DA59758}" type="pres">
      <dgm:prSet presAssocID="{02B736AB-B88E-4B17-9FFF-C21D285F2CA4}" presName="line_4" presStyleLbl="parChTrans1D1" presStyleIdx="2" presStyleCnt="3"/>
      <dgm:spPr/>
    </dgm:pt>
    <dgm:pt modelId="{843C3ABB-F90B-41D1-A590-ED93BA5001D9}" type="pres">
      <dgm:prSet presAssocID="{02B736AB-B88E-4B17-9FFF-C21D285F2CA4}" presName="textparent_4" presStyleLbl="node1" presStyleIdx="0" presStyleCnt="0"/>
      <dgm:spPr/>
    </dgm:pt>
    <dgm:pt modelId="{9DA93DF4-3089-443A-877E-6D08857D368F}" type="pres">
      <dgm:prSet presAssocID="{02B736AB-B88E-4B17-9FFF-C21D285F2CA4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74C00786-537C-4DA8-8132-90EE50FC7896}" type="presOf" srcId="{C70D6337-E198-475B-AC74-FE16C8900FD4}" destId="{751BB5C8-1B1A-4489-9F0F-CDD5D23B0872}" srcOrd="0" destOrd="0" presId="urn:microsoft.com/office/officeart/2008/layout/CircularPictureCallout"/>
    <dgm:cxn modelId="{B1469DA3-884C-4B45-8062-831ADD75D1EB}" type="presOf" srcId="{46EA21A8-72D8-4D5D-AA5C-A4EF59E29838}" destId="{42C62A7B-A18E-4C4E-9840-09005CE3737F}" srcOrd="0" destOrd="0" presId="urn:microsoft.com/office/officeart/2008/layout/CircularPictureCallout"/>
    <dgm:cxn modelId="{90B5D836-DC9D-4276-A590-F67159B154A2}" srcId="{F62F1815-8786-4302-A085-C3CD04F1AA5A}" destId="{CC50CC08-E2A7-47CF-BB9A-85C842F0ECE2}" srcOrd="1" destOrd="0" parTransId="{8D06202D-33D3-4537-A48E-7FD56A57768F}" sibTransId="{46EA21A8-72D8-4D5D-AA5C-A4EF59E29838}"/>
    <dgm:cxn modelId="{B679758F-434D-424E-B26B-B59BDB42C7A3}" type="presOf" srcId="{F62F1815-8786-4302-A085-C3CD04F1AA5A}" destId="{CA5C891E-16E2-480F-B80B-9C5C854F73B9}" srcOrd="0" destOrd="0" presId="urn:microsoft.com/office/officeart/2008/layout/CircularPictureCallout"/>
    <dgm:cxn modelId="{591EDE3D-8326-4437-BA04-18E659932698}" srcId="{F62F1815-8786-4302-A085-C3CD04F1AA5A}" destId="{C8F36DC4-6A1F-4706-AEBE-B9739B6071CE}" srcOrd="0" destOrd="0" parTransId="{B9DC194B-882D-4437-9BFC-E9384D07A8E2}" sibTransId="{C70D6337-E198-475B-AC74-FE16C8900FD4}"/>
    <dgm:cxn modelId="{9073A4B0-4D13-4295-959F-3D9BA9BAA8EA}" type="presOf" srcId="{02B736AB-B88E-4B17-9FFF-C21D285F2CA4}" destId="{9DA93DF4-3089-443A-877E-6D08857D368F}" srcOrd="0" destOrd="0" presId="urn:microsoft.com/office/officeart/2008/layout/CircularPictureCallout"/>
    <dgm:cxn modelId="{3CA9335F-EB05-4459-8237-EA06ACD7831E}" srcId="{F62F1815-8786-4302-A085-C3CD04F1AA5A}" destId="{4061B5AA-2FD7-4E2C-96E0-F3B265618D72}" srcOrd="2" destOrd="0" parTransId="{DD110FA6-6A56-4558-B514-C540CA06CEF6}" sibTransId="{3545A474-FC81-402C-B632-A6B8830AE10D}"/>
    <dgm:cxn modelId="{DE9C3CB0-2124-44FA-8326-0467604EB65C}" type="presOf" srcId="{3545A474-FC81-402C-B632-A6B8830AE10D}" destId="{9B515099-4B0B-4EEF-9A68-6C009361E97A}" srcOrd="0" destOrd="0" presId="urn:microsoft.com/office/officeart/2008/layout/CircularPictureCallout"/>
    <dgm:cxn modelId="{BD1810DF-45CC-46B7-B307-40583CAFB715}" type="presOf" srcId="{4061B5AA-2FD7-4E2C-96E0-F3B265618D72}" destId="{6D1D9EEE-373C-43C7-B147-AB63E24036A5}" srcOrd="0" destOrd="0" presId="urn:microsoft.com/office/officeart/2008/layout/CircularPictureCallout"/>
    <dgm:cxn modelId="{1EDB3B73-9F13-4BEC-9FA0-CD638FE9C074}" srcId="{F62F1815-8786-4302-A085-C3CD04F1AA5A}" destId="{02B736AB-B88E-4B17-9FFF-C21D285F2CA4}" srcOrd="3" destOrd="0" parTransId="{6A12D496-4D4B-4F51-AD35-31E79FCE05AE}" sibTransId="{77FE9A3F-9DA0-4A92-B8E0-27529240566E}"/>
    <dgm:cxn modelId="{083C9168-01DF-49EA-AE30-18F0B2CEEDDF}" type="presOf" srcId="{77FE9A3F-9DA0-4A92-B8E0-27529240566E}" destId="{473467FA-DC45-428F-8E7A-56FE19DBDEF7}" srcOrd="0" destOrd="0" presId="urn:microsoft.com/office/officeart/2008/layout/CircularPictureCallout"/>
    <dgm:cxn modelId="{15C87F2E-1532-400C-8841-771E4D710A71}" type="presOf" srcId="{CC50CC08-E2A7-47CF-BB9A-85C842F0ECE2}" destId="{A2EEC5A7-D9C6-4ED4-9800-83B56F8B2CEA}" srcOrd="0" destOrd="0" presId="urn:microsoft.com/office/officeart/2008/layout/CircularPictureCallout"/>
    <dgm:cxn modelId="{2F04056D-34A0-4918-AA4B-EB6445A3B89C}" type="presOf" srcId="{C8F36DC4-6A1F-4706-AEBE-B9739B6071CE}" destId="{00585043-92F6-4A3F-94EF-34526BE8836B}" srcOrd="0" destOrd="0" presId="urn:microsoft.com/office/officeart/2008/layout/CircularPictureCallout"/>
    <dgm:cxn modelId="{7F52E181-8B9F-4731-8594-25186E37CCCE}" type="presParOf" srcId="{CA5C891E-16E2-480F-B80B-9C5C854F73B9}" destId="{EABA637A-7853-4433-A570-513CF5036795}" srcOrd="0" destOrd="0" presId="urn:microsoft.com/office/officeart/2008/layout/CircularPictureCallout"/>
    <dgm:cxn modelId="{3660F961-5E48-48B8-A008-DFC3AD0599CF}" type="presParOf" srcId="{EABA637A-7853-4433-A570-513CF5036795}" destId="{173F2B7B-6C5E-410C-A4ED-61546F28313E}" srcOrd="0" destOrd="0" presId="urn:microsoft.com/office/officeart/2008/layout/CircularPictureCallout"/>
    <dgm:cxn modelId="{371FE19B-FC1C-4283-A4B0-7506A3D02AFE}" type="presParOf" srcId="{173F2B7B-6C5E-410C-A4ED-61546F28313E}" destId="{751BB5C8-1B1A-4489-9F0F-CDD5D23B0872}" srcOrd="0" destOrd="0" presId="urn:microsoft.com/office/officeart/2008/layout/CircularPictureCallout"/>
    <dgm:cxn modelId="{084A894D-D52C-426E-A83B-A8FDC1B78BE9}" type="presParOf" srcId="{EABA637A-7853-4433-A570-513CF5036795}" destId="{00585043-92F6-4A3F-94EF-34526BE8836B}" srcOrd="1" destOrd="0" presId="urn:microsoft.com/office/officeart/2008/layout/CircularPictureCallout"/>
    <dgm:cxn modelId="{6C326F0D-F39B-4A35-A06E-0CA5691769EF}" type="presParOf" srcId="{EABA637A-7853-4433-A570-513CF5036795}" destId="{5ED07972-F033-4AD4-B3F3-4DCA0F82CDA5}" srcOrd="2" destOrd="0" presId="urn:microsoft.com/office/officeart/2008/layout/CircularPictureCallout"/>
    <dgm:cxn modelId="{723F1ED5-1D0C-41D6-AE87-F77F6B97F3C9}" type="presParOf" srcId="{5ED07972-F033-4AD4-B3F3-4DCA0F82CDA5}" destId="{42C62A7B-A18E-4C4E-9840-09005CE3737F}" srcOrd="0" destOrd="0" presId="urn:microsoft.com/office/officeart/2008/layout/CircularPictureCallout"/>
    <dgm:cxn modelId="{62089E51-2C3E-45CF-A130-7527BB8C2F59}" type="presParOf" srcId="{EABA637A-7853-4433-A570-513CF5036795}" destId="{DC1F7DF9-5B4E-46BD-89B3-FA639AACC905}" srcOrd="3" destOrd="0" presId="urn:microsoft.com/office/officeart/2008/layout/CircularPictureCallout"/>
    <dgm:cxn modelId="{01CE37D5-771B-45D0-B0C7-22CDFA5E4891}" type="presParOf" srcId="{EABA637A-7853-4433-A570-513CF5036795}" destId="{6A20AE39-815C-4362-B701-57B015A6BC83}" srcOrd="4" destOrd="0" presId="urn:microsoft.com/office/officeart/2008/layout/CircularPictureCallout"/>
    <dgm:cxn modelId="{6866DD52-C42A-45C2-9750-4F60500F4EA5}" type="presParOf" srcId="{6A20AE39-815C-4362-B701-57B015A6BC83}" destId="{A2EEC5A7-D9C6-4ED4-9800-83B56F8B2CEA}" srcOrd="0" destOrd="0" presId="urn:microsoft.com/office/officeart/2008/layout/CircularPictureCallout"/>
    <dgm:cxn modelId="{A39AD1BC-91FC-46FE-B5C1-49E77D01C0C4}" type="presParOf" srcId="{EABA637A-7853-4433-A570-513CF5036795}" destId="{1C6FC8AC-2A7D-406D-B864-88A3E4D53D7F}" srcOrd="5" destOrd="0" presId="urn:microsoft.com/office/officeart/2008/layout/CircularPictureCallout"/>
    <dgm:cxn modelId="{F7A4A112-3201-4548-9FC9-A9D6FC2A9BC0}" type="presParOf" srcId="{1C6FC8AC-2A7D-406D-B864-88A3E4D53D7F}" destId="{9B515099-4B0B-4EEF-9A68-6C009361E97A}" srcOrd="0" destOrd="0" presId="urn:microsoft.com/office/officeart/2008/layout/CircularPictureCallout"/>
    <dgm:cxn modelId="{8B7952AE-E318-41D7-AE8B-896941833C94}" type="presParOf" srcId="{EABA637A-7853-4433-A570-513CF5036795}" destId="{AC369144-69FF-4331-8E82-D98DB6378027}" srcOrd="6" destOrd="0" presId="urn:microsoft.com/office/officeart/2008/layout/CircularPictureCallout"/>
    <dgm:cxn modelId="{52166DC6-DF4F-480D-BA96-74FD44366A40}" type="presParOf" srcId="{EABA637A-7853-4433-A570-513CF5036795}" destId="{693E43A1-9503-4639-B074-235BF4351C2E}" srcOrd="7" destOrd="0" presId="urn:microsoft.com/office/officeart/2008/layout/CircularPictureCallout"/>
    <dgm:cxn modelId="{ECADFB98-6826-49FB-B59E-DAFB5578460A}" type="presParOf" srcId="{693E43A1-9503-4639-B074-235BF4351C2E}" destId="{6D1D9EEE-373C-43C7-B147-AB63E24036A5}" srcOrd="0" destOrd="0" presId="urn:microsoft.com/office/officeart/2008/layout/CircularPictureCallout"/>
    <dgm:cxn modelId="{EC9C49C3-CFDE-4964-8D86-714BE849FC6C}" type="presParOf" srcId="{EABA637A-7853-4433-A570-513CF5036795}" destId="{189B3F2C-4365-416E-89ED-803A16B25C91}" srcOrd="8" destOrd="0" presId="urn:microsoft.com/office/officeart/2008/layout/CircularPictureCallout"/>
    <dgm:cxn modelId="{2137C161-39A6-4997-AA5B-69C0EA899568}" type="presParOf" srcId="{189B3F2C-4365-416E-89ED-803A16B25C91}" destId="{473467FA-DC45-428F-8E7A-56FE19DBDEF7}" srcOrd="0" destOrd="0" presId="urn:microsoft.com/office/officeart/2008/layout/CircularPictureCallout"/>
    <dgm:cxn modelId="{9B6667F0-BC8C-42E0-BF99-B8E043E69C4B}" type="presParOf" srcId="{EABA637A-7853-4433-A570-513CF5036795}" destId="{5257EFD9-ECEF-49F2-A02D-CF645DA59758}" srcOrd="9" destOrd="0" presId="urn:microsoft.com/office/officeart/2008/layout/CircularPictureCallout"/>
    <dgm:cxn modelId="{3E309056-0988-4EFF-B7CE-F1F87BE07DE8}" type="presParOf" srcId="{EABA637A-7853-4433-A570-513CF5036795}" destId="{843C3ABB-F90B-41D1-A590-ED93BA5001D9}" srcOrd="10" destOrd="0" presId="urn:microsoft.com/office/officeart/2008/layout/CircularPictureCallout"/>
    <dgm:cxn modelId="{AA3C2967-FFCD-43BC-9FE9-AFD067C7878D}" type="presParOf" srcId="{843C3ABB-F90B-41D1-A590-ED93BA5001D9}" destId="{9DA93DF4-3089-443A-877E-6D08857D368F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C4AFF3-5969-4DE3-B0BC-BFA1D2BC54F0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C3E83D1E-7D72-46F1-87F8-753487441BEB}">
      <dgm:prSet/>
      <dgm:spPr/>
      <dgm:t>
        <a:bodyPr/>
        <a:lstStyle/>
        <a:p>
          <a:endParaRPr lang="el-GR"/>
        </a:p>
      </dgm:t>
    </dgm:pt>
    <dgm:pt modelId="{58BC449C-63E6-4BB3-881A-7F541DF03CBA}" type="parTrans" cxnId="{F13D7699-569D-4E52-911C-96BEE8A0F9BF}">
      <dgm:prSet/>
      <dgm:spPr/>
      <dgm:t>
        <a:bodyPr/>
        <a:lstStyle/>
        <a:p>
          <a:endParaRPr lang="el-GR"/>
        </a:p>
      </dgm:t>
    </dgm:pt>
    <dgm:pt modelId="{E661A590-60E6-4D26-85A3-6E14F3D06258}" type="sibTrans" cxnId="{F13D7699-569D-4E52-911C-96BEE8A0F9BF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l-GR"/>
        </a:p>
      </dgm:t>
    </dgm:pt>
    <dgm:pt modelId="{027A07DB-34FA-4D79-8092-13C5DF9C723A}">
      <dgm:prSet phldrT="[Κείμενο]"/>
      <dgm:spPr/>
      <dgm:t>
        <a:bodyPr/>
        <a:lstStyle/>
        <a:p>
          <a:r>
            <a:rPr lang="el-GR" dirty="0" smtClean="0"/>
            <a:t>Ορός</a:t>
          </a:r>
          <a:endParaRPr lang="el-GR" dirty="0"/>
        </a:p>
      </dgm:t>
    </dgm:pt>
    <dgm:pt modelId="{5835787B-5AD9-418E-809D-A90C497C09B5}" type="parTrans" cxnId="{8CC84652-E40E-48F2-841E-68572CA9AF0A}">
      <dgm:prSet/>
      <dgm:spPr/>
      <dgm:t>
        <a:bodyPr/>
        <a:lstStyle/>
        <a:p>
          <a:endParaRPr lang="el-GR"/>
        </a:p>
      </dgm:t>
    </dgm:pt>
    <dgm:pt modelId="{A3BC4BE1-FEAE-461B-A2D8-5C1B047375E3}" type="sibTrans" cxnId="{8CC84652-E40E-48F2-841E-68572CA9AF0A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l-GR"/>
        </a:p>
      </dgm:t>
    </dgm:pt>
    <dgm:pt modelId="{C69A498A-919C-42BA-BD93-18A12EC1DA84}">
      <dgm:prSet phldrT="[Κείμενο]"/>
      <dgm:spPr/>
      <dgm:t>
        <a:bodyPr/>
        <a:lstStyle/>
        <a:p>
          <a:r>
            <a:rPr lang="el-GR" dirty="0" smtClean="0"/>
            <a:t>Εκκρεμές</a:t>
          </a:r>
          <a:endParaRPr lang="el-GR" dirty="0"/>
        </a:p>
      </dgm:t>
    </dgm:pt>
    <dgm:pt modelId="{4550106E-54A7-41D3-900B-26B79A9C53F4}" type="parTrans" cxnId="{392795BE-CD4B-46FE-A8D9-F3086E7F4E07}">
      <dgm:prSet/>
      <dgm:spPr/>
      <dgm:t>
        <a:bodyPr/>
        <a:lstStyle/>
        <a:p>
          <a:endParaRPr lang="el-GR"/>
        </a:p>
      </dgm:t>
    </dgm:pt>
    <dgm:pt modelId="{4FB61DAB-87D3-4572-B2A7-6E68B4ECC770}" type="sibTrans" cxnId="{392795BE-CD4B-46FE-A8D9-F3086E7F4E07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l-GR"/>
        </a:p>
      </dgm:t>
    </dgm:pt>
    <dgm:pt modelId="{A46F6AAC-6FBE-4DFB-A8CE-7A105051E9C5}">
      <dgm:prSet phldrT="[Κείμενο]"/>
      <dgm:spPr/>
      <dgm:t>
        <a:bodyPr/>
        <a:lstStyle/>
        <a:p>
          <a:r>
            <a:rPr lang="el-GR" dirty="0" smtClean="0"/>
            <a:t>Βρύση</a:t>
          </a:r>
          <a:endParaRPr lang="el-GR" dirty="0"/>
        </a:p>
      </dgm:t>
    </dgm:pt>
    <dgm:pt modelId="{09A36111-DA19-4527-9A09-61D8A2BA8D16}" type="parTrans" cxnId="{A7E3CEAA-4CD0-4AF5-B14C-104DC846BEAB}">
      <dgm:prSet/>
      <dgm:spPr/>
      <dgm:t>
        <a:bodyPr/>
        <a:lstStyle/>
        <a:p>
          <a:endParaRPr lang="el-GR"/>
        </a:p>
      </dgm:t>
    </dgm:pt>
    <dgm:pt modelId="{387CF983-4841-4ABB-AFB7-13BFEBBE02EA}" type="sibTrans" cxnId="{A7E3CEAA-4CD0-4AF5-B14C-104DC846BEA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  <dgm:t>
        <a:bodyPr/>
        <a:lstStyle/>
        <a:p>
          <a:endParaRPr lang="el-GR"/>
        </a:p>
      </dgm:t>
    </dgm:pt>
    <dgm:pt modelId="{61B25C50-3D01-4F5F-B026-692529AD83BB}" type="pres">
      <dgm:prSet presAssocID="{F9C4AFF3-5969-4DE3-B0BC-BFA1D2BC54F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l-GR"/>
        </a:p>
      </dgm:t>
    </dgm:pt>
    <dgm:pt modelId="{9436CF43-AF73-48FD-A7AA-4E1FEEEBFF7B}" type="pres">
      <dgm:prSet presAssocID="{F9C4AFF3-5969-4DE3-B0BC-BFA1D2BC54F0}" presName="Name1" presStyleCnt="0"/>
      <dgm:spPr/>
    </dgm:pt>
    <dgm:pt modelId="{64C5CFC4-9C8F-4FD6-A1E2-3CA3288C03F1}" type="pres">
      <dgm:prSet presAssocID="{E661A590-60E6-4D26-85A3-6E14F3D06258}" presName="picture_1" presStyleCnt="0"/>
      <dgm:spPr/>
    </dgm:pt>
    <dgm:pt modelId="{3B09094F-DDD4-4533-8DAE-2E1E4EFF3C5E}" type="pres">
      <dgm:prSet presAssocID="{E661A590-60E6-4D26-85A3-6E14F3D06258}" presName="pictureRepeatNode" presStyleLbl="alignImgPlace1" presStyleIdx="0" presStyleCnt="4" custScaleX="61799" custScaleY="57843"/>
      <dgm:spPr/>
      <dgm:t>
        <a:bodyPr/>
        <a:lstStyle/>
        <a:p>
          <a:endParaRPr lang="el-GR"/>
        </a:p>
      </dgm:t>
    </dgm:pt>
    <dgm:pt modelId="{C6C55146-6D85-49CB-A86E-138FF75CC45F}" type="pres">
      <dgm:prSet presAssocID="{C3E83D1E-7D72-46F1-87F8-753487441BEB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386BE42-1D4F-4A15-B6BB-64DF378EFA94}" type="pres">
      <dgm:prSet presAssocID="{A3BC4BE1-FEAE-461B-A2D8-5C1B047375E3}" presName="picture_2" presStyleCnt="0"/>
      <dgm:spPr/>
    </dgm:pt>
    <dgm:pt modelId="{5B40D04F-BBF4-4531-A5BD-0E7EFA226A6C}" type="pres">
      <dgm:prSet presAssocID="{A3BC4BE1-FEAE-461B-A2D8-5C1B047375E3}" presName="pictureRepeatNode" presStyleLbl="alignImgPlace1" presStyleIdx="1" presStyleCnt="4"/>
      <dgm:spPr/>
      <dgm:t>
        <a:bodyPr/>
        <a:lstStyle/>
        <a:p>
          <a:endParaRPr lang="el-GR"/>
        </a:p>
      </dgm:t>
    </dgm:pt>
    <dgm:pt modelId="{2A57A623-97E3-4716-89F6-D1F1B8AA1148}" type="pres">
      <dgm:prSet presAssocID="{027A07DB-34FA-4D79-8092-13C5DF9C723A}" presName="line_2" presStyleLbl="parChTrans1D1" presStyleIdx="0" presStyleCnt="3"/>
      <dgm:spPr/>
    </dgm:pt>
    <dgm:pt modelId="{818B04A0-14EB-4AE6-85F1-10FB09AC75EF}" type="pres">
      <dgm:prSet presAssocID="{027A07DB-34FA-4D79-8092-13C5DF9C723A}" presName="textparent_2" presStyleLbl="node1" presStyleIdx="0" presStyleCnt="0"/>
      <dgm:spPr/>
    </dgm:pt>
    <dgm:pt modelId="{8AB1470C-8674-422D-9285-176E71EC1017}" type="pres">
      <dgm:prSet presAssocID="{027A07DB-34FA-4D79-8092-13C5DF9C723A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F12BB4C1-E9B9-4AA9-B5BA-3006F59DC48B}" type="pres">
      <dgm:prSet presAssocID="{4FB61DAB-87D3-4572-B2A7-6E68B4ECC770}" presName="picture_3" presStyleCnt="0"/>
      <dgm:spPr/>
    </dgm:pt>
    <dgm:pt modelId="{CC06D23A-A3C2-4E93-B5A7-B7CCF28D7736}" type="pres">
      <dgm:prSet presAssocID="{4FB61DAB-87D3-4572-B2A7-6E68B4ECC770}" presName="pictureRepeatNode" presStyleLbl="alignImgPlace1" presStyleIdx="2" presStyleCnt="4"/>
      <dgm:spPr/>
      <dgm:t>
        <a:bodyPr/>
        <a:lstStyle/>
        <a:p>
          <a:endParaRPr lang="el-GR"/>
        </a:p>
      </dgm:t>
    </dgm:pt>
    <dgm:pt modelId="{52B12FDA-26C3-447B-A00D-5626C28E8CD1}" type="pres">
      <dgm:prSet presAssocID="{C69A498A-919C-42BA-BD93-18A12EC1DA84}" presName="line_3" presStyleLbl="parChTrans1D1" presStyleIdx="1" presStyleCnt="3"/>
      <dgm:spPr/>
    </dgm:pt>
    <dgm:pt modelId="{643B016A-33A2-49CA-8C02-0FD9AB291A37}" type="pres">
      <dgm:prSet presAssocID="{C69A498A-919C-42BA-BD93-18A12EC1DA84}" presName="textparent_3" presStyleLbl="node1" presStyleIdx="0" presStyleCnt="0"/>
      <dgm:spPr/>
    </dgm:pt>
    <dgm:pt modelId="{7858C69C-9B3B-4F9E-B693-ECD514DF24BA}" type="pres">
      <dgm:prSet presAssocID="{C69A498A-919C-42BA-BD93-18A12EC1DA84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FE572B1-B0B6-42FD-B720-5B33A2797E48}" type="pres">
      <dgm:prSet presAssocID="{387CF983-4841-4ABB-AFB7-13BFEBBE02EA}" presName="picture_4" presStyleCnt="0"/>
      <dgm:spPr/>
    </dgm:pt>
    <dgm:pt modelId="{5576A324-E1CA-4DD5-916C-8A0FA7BC5115}" type="pres">
      <dgm:prSet presAssocID="{387CF983-4841-4ABB-AFB7-13BFEBBE02EA}" presName="pictureRepeatNode" presStyleLbl="alignImgPlace1" presStyleIdx="3" presStyleCnt="4"/>
      <dgm:spPr/>
      <dgm:t>
        <a:bodyPr/>
        <a:lstStyle/>
        <a:p>
          <a:endParaRPr lang="el-GR"/>
        </a:p>
      </dgm:t>
    </dgm:pt>
    <dgm:pt modelId="{82DE1235-682A-49F3-BF7E-2B5438943412}" type="pres">
      <dgm:prSet presAssocID="{A46F6AAC-6FBE-4DFB-A8CE-7A105051E9C5}" presName="line_4" presStyleLbl="parChTrans1D1" presStyleIdx="2" presStyleCnt="3"/>
      <dgm:spPr/>
    </dgm:pt>
    <dgm:pt modelId="{8817852A-0DB1-46B5-A924-605C3C7E8C4C}" type="pres">
      <dgm:prSet presAssocID="{A46F6AAC-6FBE-4DFB-A8CE-7A105051E9C5}" presName="textparent_4" presStyleLbl="node1" presStyleIdx="0" presStyleCnt="0"/>
      <dgm:spPr/>
    </dgm:pt>
    <dgm:pt modelId="{69019C53-1F47-4A7C-BDC1-B251666F1EF7}" type="pres">
      <dgm:prSet presAssocID="{A46F6AAC-6FBE-4DFB-A8CE-7A105051E9C5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1505B14A-B007-43B5-AB8C-8C21CB242B6B}" type="presOf" srcId="{387CF983-4841-4ABB-AFB7-13BFEBBE02EA}" destId="{5576A324-E1CA-4DD5-916C-8A0FA7BC5115}" srcOrd="0" destOrd="0" presId="urn:microsoft.com/office/officeart/2008/layout/CircularPictureCallout"/>
    <dgm:cxn modelId="{F00D8AAA-CC8D-4011-9271-040E935E4007}" type="presOf" srcId="{C3E83D1E-7D72-46F1-87F8-753487441BEB}" destId="{C6C55146-6D85-49CB-A86E-138FF75CC45F}" srcOrd="0" destOrd="0" presId="urn:microsoft.com/office/officeart/2008/layout/CircularPictureCallout"/>
    <dgm:cxn modelId="{8CC84652-E40E-48F2-841E-68572CA9AF0A}" srcId="{F9C4AFF3-5969-4DE3-B0BC-BFA1D2BC54F0}" destId="{027A07DB-34FA-4D79-8092-13C5DF9C723A}" srcOrd="1" destOrd="0" parTransId="{5835787B-5AD9-418E-809D-A90C497C09B5}" sibTransId="{A3BC4BE1-FEAE-461B-A2D8-5C1B047375E3}"/>
    <dgm:cxn modelId="{E9A03E6E-AFBD-4757-9E59-685F5347048F}" type="presOf" srcId="{027A07DB-34FA-4D79-8092-13C5DF9C723A}" destId="{8AB1470C-8674-422D-9285-176E71EC1017}" srcOrd="0" destOrd="0" presId="urn:microsoft.com/office/officeart/2008/layout/CircularPictureCallout"/>
    <dgm:cxn modelId="{78926C05-3351-4F2A-913D-3F9E58443421}" type="presOf" srcId="{4FB61DAB-87D3-4572-B2A7-6E68B4ECC770}" destId="{CC06D23A-A3C2-4E93-B5A7-B7CCF28D7736}" srcOrd="0" destOrd="0" presId="urn:microsoft.com/office/officeart/2008/layout/CircularPictureCallout"/>
    <dgm:cxn modelId="{A7E3CEAA-4CD0-4AF5-B14C-104DC846BEAB}" srcId="{F9C4AFF3-5969-4DE3-B0BC-BFA1D2BC54F0}" destId="{A46F6AAC-6FBE-4DFB-A8CE-7A105051E9C5}" srcOrd="3" destOrd="0" parTransId="{09A36111-DA19-4527-9A09-61D8A2BA8D16}" sibTransId="{387CF983-4841-4ABB-AFB7-13BFEBBE02EA}"/>
    <dgm:cxn modelId="{392795BE-CD4B-46FE-A8D9-F3086E7F4E07}" srcId="{F9C4AFF3-5969-4DE3-B0BC-BFA1D2BC54F0}" destId="{C69A498A-919C-42BA-BD93-18A12EC1DA84}" srcOrd="2" destOrd="0" parTransId="{4550106E-54A7-41D3-900B-26B79A9C53F4}" sibTransId="{4FB61DAB-87D3-4572-B2A7-6E68B4ECC770}"/>
    <dgm:cxn modelId="{6C8F8CA7-7D82-4F88-BD2A-21A7A419C1A1}" type="presOf" srcId="{E661A590-60E6-4D26-85A3-6E14F3D06258}" destId="{3B09094F-DDD4-4533-8DAE-2E1E4EFF3C5E}" srcOrd="0" destOrd="0" presId="urn:microsoft.com/office/officeart/2008/layout/CircularPictureCallout"/>
    <dgm:cxn modelId="{2DA4EBC9-4366-47DF-962A-4D117D29EEE1}" type="presOf" srcId="{F9C4AFF3-5969-4DE3-B0BC-BFA1D2BC54F0}" destId="{61B25C50-3D01-4F5F-B026-692529AD83BB}" srcOrd="0" destOrd="0" presId="urn:microsoft.com/office/officeart/2008/layout/CircularPictureCallout"/>
    <dgm:cxn modelId="{3BFBA280-233D-4172-86EB-416108C08BD2}" type="presOf" srcId="{C69A498A-919C-42BA-BD93-18A12EC1DA84}" destId="{7858C69C-9B3B-4F9E-B693-ECD514DF24BA}" srcOrd="0" destOrd="0" presId="urn:microsoft.com/office/officeart/2008/layout/CircularPictureCallout"/>
    <dgm:cxn modelId="{45E69DF0-CE81-4585-847A-18084B27178B}" type="presOf" srcId="{A3BC4BE1-FEAE-461B-A2D8-5C1B047375E3}" destId="{5B40D04F-BBF4-4531-A5BD-0E7EFA226A6C}" srcOrd="0" destOrd="0" presId="urn:microsoft.com/office/officeart/2008/layout/CircularPictureCallout"/>
    <dgm:cxn modelId="{AF397ACF-71C9-4B22-ABA7-9C3005FBCDDD}" type="presOf" srcId="{A46F6AAC-6FBE-4DFB-A8CE-7A105051E9C5}" destId="{69019C53-1F47-4A7C-BDC1-B251666F1EF7}" srcOrd="0" destOrd="0" presId="urn:microsoft.com/office/officeart/2008/layout/CircularPictureCallout"/>
    <dgm:cxn modelId="{F13D7699-569D-4E52-911C-96BEE8A0F9BF}" srcId="{F9C4AFF3-5969-4DE3-B0BC-BFA1D2BC54F0}" destId="{C3E83D1E-7D72-46F1-87F8-753487441BEB}" srcOrd="0" destOrd="0" parTransId="{58BC449C-63E6-4BB3-881A-7F541DF03CBA}" sibTransId="{E661A590-60E6-4D26-85A3-6E14F3D06258}"/>
    <dgm:cxn modelId="{AB79B3F7-922A-4F8C-B7A2-9979AAC88258}" type="presParOf" srcId="{61B25C50-3D01-4F5F-B026-692529AD83BB}" destId="{9436CF43-AF73-48FD-A7AA-4E1FEEEBFF7B}" srcOrd="0" destOrd="0" presId="urn:microsoft.com/office/officeart/2008/layout/CircularPictureCallout"/>
    <dgm:cxn modelId="{34825EB2-7855-4E1B-B84C-5AA83416634A}" type="presParOf" srcId="{9436CF43-AF73-48FD-A7AA-4E1FEEEBFF7B}" destId="{64C5CFC4-9C8F-4FD6-A1E2-3CA3288C03F1}" srcOrd="0" destOrd="0" presId="urn:microsoft.com/office/officeart/2008/layout/CircularPictureCallout"/>
    <dgm:cxn modelId="{9F8A1A8D-733B-434F-B6BA-5782FE669F35}" type="presParOf" srcId="{64C5CFC4-9C8F-4FD6-A1E2-3CA3288C03F1}" destId="{3B09094F-DDD4-4533-8DAE-2E1E4EFF3C5E}" srcOrd="0" destOrd="0" presId="urn:microsoft.com/office/officeart/2008/layout/CircularPictureCallout"/>
    <dgm:cxn modelId="{5E78CB79-3D85-432E-BA26-9F5F9AEFFC6F}" type="presParOf" srcId="{9436CF43-AF73-48FD-A7AA-4E1FEEEBFF7B}" destId="{C6C55146-6D85-49CB-A86E-138FF75CC45F}" srcOrd="1" destOrd="0" presId="urn:microsoft.com/office/officeart/2008/layout/CircularPictureCallout"/>
    <dgm:cxn modelId="{19221641-6A08-4445-B47F-B91C93008692}" type="presParOf" srcId="{9436CF43-AF73-48FD-A7AA-4E1FEEEBFF7B}" destId="{4386BE42-1D4F-4A15-B6BB-64DF378EFA94}" srcOrd="2" destOrd="0" presId="urn:microsoft.com/office/officeart/2008/layout/CircularPictureCallout"/>
    <dgm:cxn modelId="{116D89B4-372C-4320-877C-34DD3F467269}" type="presParOf" srcId="{4386BE42-1D4F-4A15-B6BB-64DF378EFA94}" destId="{5B40D04F-BBF4-4531-A5BD-0E7EFA226A6C}" srcOrd="0" destOrd="0" presId="urn:microsoft.com/office/officeart/2008/layout/CircularPictureCallout"/>
    <dgm:cxn modelId="{4855983D-7F40-4F3D-BD36-D27E05D7EC9C}" type="presParOf" srcId="{9436CF43-AF73-48FD-A7AA-4E1FEEEBFF7B}" destId="{2A57A623-97E3-4716-89F6-D1F1B8AA1148}" srcOrd="3" destOrd="0" presId="urn:microsoft.com/office/officeart/2008/layout/CircularPictureCallout"/>
    <dgm:cxn modelId="{138E3B72-B1E3-4B07-BB2F-52571F09CB89}" type="presParOf" srcId="{9436CF43-AF73-48FD-A7AA-4E1FEEEBFF7B}" destId="{818B04A0-14EB-4AE6-85F1-10FB09AC75EF}" srcOrd="4" destOrd="0" presId="urn:microsoft.com/office/officeart/2008/layout/CircularPictureCallout"/>
    <dgm:cxn modelId="{55B1627C-BCA5-4F3D-A303-C5F398CD1DD1}" type="presParOf" srcId="{818B04A0-14EB-4AE6-85F1-10FB09AC75EF}" destId="{8AB1470C-8674-422D-9285-176E71EC1017}" srcOrd="0" destOrd="0" presId="urn:microsoft.com/office/officeart/2008/layout/CircularPictureCallout"/>
    <dgm:cxn modelId="{9600209A-D423-437A-A3BD-AD71D57DF6C6}" type="presParOf" srcId="{9436CF43-AF73-48FD-A7AA-4E1FEEEBFF7B}" destId="{F12BB4C1-E9B9-4AA9-B5BA-3006F59DC48B}" srcOrd="5" destOrd="0" presId="urn:microsoft.com/office/officeart/2008/layout/CircularPictureCallout"/>
    <dgm:cxn modelId="{F5D6653D-D9B6-4A37-BA56-BCCE2EF814CD}" type="presParOf" srcId="{F12BB4C1-E9B9-4AA9-B5BA-3006F59DC48B}" destId="{CC06D23A-A3C2-4E93-B5A7-B7CCF28D7736}" srcOrd="0" destOrd="0" presId="urn:microsoft.com/office/officeart/2008/layout/CircularPictureCallout"/>
    <dgm:cxn modelId="{29FDDD31-8885-4634-A04C-774C491070BB}" type="presParOf" srcId="{9436CF43-AF73-48FD-A7AA-4E1FEEEBFF7B}" destId="{52B12FDA-26C3-447B-A00D-5626C28E8CD1}" srcOrd="6" destOrd="0" presId="urn:microsoft.com/office/officeart/2008/layout/CircularPictureCallout"/>
    <dgm:cxn modelId="{B7DC5862-FFF6-4939-B46E-F0B86B7D5329}" type="presParOf" srcId="{9436CF43-AF73-48FD-A7AA-4E1FEEEBFF7B}" destId="{643B016A-33A2-49CA-8C02-0FD9AB291A37}" srcOrd="7" destOrd="0" presId="urn:microsoft.com/office/officeart/2008/layout/CircularPictureCallout"/>
    <dgm:cxn modelId="{8E120149-AC34-4741-AC9C-1A3943E87BF2}" type="presParOf" srcId="{643B016A-33A2-49CA-8C02-0FD9AB291A37}" destId="{7858C69C-9B3B-4F9E-B693-ECD514DF24BA}" srcOrd="0" destOrd="0" presId="urn:microsoft.com/office/officeart/2008/layout/CircularPictureCallout"/>
    <dgm:cxn modelId="{776176A3-5FFF-43D9-802A-862D2A3B85EF}" type="presParOf" srcId="{9436CF43-AF73-48FD-A7AA-4E1FEEEBFF7B}" destId="{7FE572B1-B0B6-42FD-B720-5B33A2797E48}" srcOrd="8" destOrd="0" presId="urn:microsoft.com/office/officeart/2008/layout/CircularPictureCallout"/>
    <dgm:cxn modelId="{5E34B798-BB79-4BDF-BCBC-538EB787010C}" type="presParOf" srcId="{7FE572B1-B0B6-42FD-B720-5B33A2797E48}" destId="{5576A324-E1CA-4DD5-916C-8A0FA7BC5115}" srcOrd="0" destOrd="0" presId="urn:microsoft.com/office/officeart/2008/layout/CircularPictureCallout"/>
    <dgm:cxn modelId="{BF50C78B-7740-444D-AD36-53CC7600776F}" type="presParOf" srcId="{9436CF43-AF73-48FD-A7AA-4E1FEEEBFF7B}" destId="{82DE1235-682A-49F3-BF7E-2B5438943412}" srcOrd="9" destOrd="0" presId="urn:microsoft.com/office/officeart/2008/layout/CircularPictureCallout"/>
    <dgm:cxn modelId="{14CF1F21-19F3-4452-9066-34BA41CAEC83}" type="presParOf" srcId="{9436CF43-AF73-48FD-A7AA-4E1FEEEBFF7B}" destId="{8817852A-0DB1-46B5-A924-605C3C7E8C4C}" srcOrd="10" destOrd="0" presId="urn:microsoft.com/office/officeart/2008/layout/CircularPictureCallout"/>
    <dgm:cxn modelId="{DCD2EC14-1ADF-4C45-A379-5E9F1A00ACB0}" type="presParOf" srcId="{8817852A-0DB1-46B5-A924-605C3C7E8C4C}" destId="{69019C53-1F47-4A7C-BDC1-B251666F1EF7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57EFD9-ECEF-49F2-A02D-CF645DA59758}">
      <dsp:nvSpPr>
        <dsp:cNvPr id="0" name=""/>
        <dsp:cNvSpPr/>
      </dsp:nvSpPr>
      <dsp:spPr>
        <a:xfrm>
          <a:off x="1895904" y="3244653"/>
          <a:ext cx="3334284" cy="0"/>
        </a:xfrm>
        <a:prstGeom prst="line">
          <a:avLst/>
        </a:pr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369144-69FF-4331-8E82-D98DB6378027}">
      <dsp:nvSpPr>
        <dsp:cNvPr id="0" name=""/>
        <dsp:cNvSpPr/>
      </dsp:nvSpPr>
      <dsp:spPr>
        <a:xfrm>
          <a:off x="1895904" y="2082303"/>
          <a:ext cx="2856060" cy="0"/>
        </a:xfrm>
        <a:prstGeom prst="line">
          <a:avLst/>
        </a:pr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1F7DF9-5B4E-46BD-89B3-FA639AACC905}">
      <dsp:nvSpPr>
        <dsp:cNvPr id="0" name=""/>
        <dsp:cNvSpPr/>
      </dsp:nvSpPr>
      <dsp:spPr>
        <a:xfrm>
          <a:off x="1895904" y="919953"/>
          <a:ext cx="3334284" cy="0"/>
        </a:xfrm>
        <a:prstGeom prst="line">
          <a:avLst/>
        </a:pr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1BB5C8-1B1A-4489-9F0F-CDD5D23B0872}">
      <dsp:nvSpPr>
        <dsp:cNvPr id="0" name=""/>
        <dsp:cNvSpPr/>
      </dsp:nvSpPr>
      <dsp:spPr>
        <a:xfrm>
          <a:off x="719074" y="888536"/>
          <a:ext cx="2353659" cy="238753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585043-92F6-4A3F-94EF-34526BE8836B}">
      <dsp:nvSpPr>
        <dsp:cNvPr id="0" name=""/>
        <dsp:cNvSpPr/>
      </dsp:nvSpPr>
      <dsp:spPr>
        <a:xfrm>
          <a:off x="833184" y="2185254"/>
          <a:ext cx="2125440" cy="1095930"/>
        </a:xfrm>
        <a:prstGeom prst="rect">
          <a:avLst/>
        </a:prstGeom>
        <a:noFill/>
        <a:ln w="48000" cap="flat" cmpd="thickThin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6500" kern="1200"/>
        </a:p>
      </dsp:txBody>
      <dsp:txXfrm>
        <a:off x="833184" y="2185254"/>
        <a:ext cx="2125440" cy="1095930"/>
      </dsp:txXfrm>
    </dsp:sp>
    <dsp:sp modelId="{42C62A7B-A18E-4C4E-9840-09005CE3737F}">
      <dsp:nvSpPr>
        <dsp:cNvPr id="0" name=""/>
        <dsp:cNvSpPr/>
      </dsp:nvSpPr>
      <dsp:spPr>
        <a:xfrm>
          <a:off x="4537450" y="279372"/>
          <a:ext cx="1385474" cy="128116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6000" r="-36000"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EEC5A7-D9C6-4ED4-9800-83B56F8B2CEA}">
      <dsp:nvSpPr>
        <dsp:cNvPr id="0" name=""/>
        <dsp:cNvSpPr/>
      </dsp:nvSpPr>
      <dsp:spPr>
        <a:xfrm>
          <a:off x="5728338" y="421803"/>
          <a:ext cx="114906" cy="996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0" rIns="10668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2800" kern="1200" dirty="0"/>
        </a:p>
      </dsp:txBody>
      <dsp:txXfrm>
        <a:off x="5728338" y="421803"/>
        <a:ext cx="114906" cy="996300"/>
      </dsp:txXfrm>
    </dsp:sp>
    <dsp:sp modelId="{9B515099-4B0B-4EEF-9A68-6C009361E97A}">
      <dsp:nvSpPr>
        <dsp:cNvPr id="0" name=""/>
        <dsp:cNvSpPr/>
      </dsp:nvSpPr>
      <dsp:spPr>
        <a:xfrm>
          <a:off x="4181079" y="1550961"/>
          <a:ext cx="1141769" cy="1062683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1D9EEE-373C-43C7-B147-AB63E24036A5}">
      <dsp:nvSpPr>
        <dsp:cNvPr id="0" name=""/>
        <dsp:cNvSpPr/>
      </dsp:nvSpPr>
      <dsp:spPr>
        <a:xfrm>
          <a:off x="5250114" y="1584153"/>
          <a:ext cx="162728" cy="996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0" rIns="10668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2800" kern="1200" dirty="0"/>
        </a:p>
      </dsp:txBody>
      <dsp:txXfrm>
        <a:off x="5250114" y="1584153"/>
        <a:ext cx="162728" cy="996300"/>
      </dsp:txXfrm>
    </dsp:sp>
    <dsp:sp modelId="{473467FA-DC45-428F-8E7A-56FE19DBDEF7}">
      <dsp:nvSpPr>
        <dsp:cNvPr id="0" name=""/>
        <dsp:cNvSpPr/>
      </dsp:nvSpPr>
      <dsp:spPr>
        <a:xfrm>
          <a:off x="4633339" y="2721003"/>
          <a:ext cx="1193696" cy="1047300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A93DF4-3089-443A-877E-6D08857D368F}">
      <dsp:nvSpPr>
        <dsp:cNvPr id="0" name=""/>
        <dsp:cNvSpPr/>
      </dsp:nvSpPr>
      <dsp:spPr>
        <a:xfrm>
          <a:off x="5728338" y="2746503"/>
          <a:ext cx="114906" cy="996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0" rIns="10668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2800" kern="1200" dirty="0"/>
        </a:p>
      </dsp:txBody>
      <dsp:txXfrm>
        <a:off x="5728338" y="2746503"/>
        <a:ext cx="114906" cy="9963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E1235-682A-49F3-BF7E-2B5438943412}">
      <dsp:nvSpPr>
        <dsp:cNvPr id="0" name=""/>
        <dsp:cNvSpPr/>
      </dsp:nvSpPr>
      <dsp:spPr>
        <a:xfrm>
          <a:off x="1501427" y="3588872"/>
          <a:ext cx="3676665" cy="0"/>
        </a:xfrm>
        <a:prstGeom prst="line">
          <a:avLst/>
        </a:pr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B12FDA-26C3-447B-A00D-5626C28E8CD1}">
      <dsp:nvSpPr>
        <dsp:cNvPr id="0" name=""/>
        <dsp:cNvSpPr/>
      </dsp:nvSpPr>
      <dsp:spPr>
        <a:xfrm>
          <a:off x="1501427" y="2307166"/>
          <a:ext cx="3149335" cy="0"/>
        </a:xfrm>
        <a:prstGeom prst="line">
          <a:avLst/>
        </a:pr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57A623-97E3-4716-89F6-D1F1B8AA1148}">
      <dsp:nvSpPr>
        <dsp:cNvPr id="0" name=""/>
        <dsp:cNvSpPr/>
      </dsp:nvSpPr>
      <dsp:spPr>
        <a:xfrm>
          <a:off x="1501427" y="1025460"/>
          <a:ext cx="3676665" cy="0"/>
        </a:xfrm>
        <a:prstGeom prst="line">
          <a:avLst/>
        </a:pr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09094F-DDD4-4533-8DAE-2E1E4EFF3C5E}">
      <dsp:nvSpPr>
        <dsp:cNvPr id="0" name=""/>
        <dsp:cNvSpPr/>
      </dsp:nvSpPr>
      <dsp:spPr>
        <a:xfrm>
          <a:off x="369882" y="1248056"/>
          <a:ext cx="2263090" cy="2118220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C55146-6D85-49CB-A86E-138FF75CC45F}">
      <dsp:nvSpPr>
        <dsp:cNvPr id="0" name=""/>
        <dsp:cNvSpPr/>
      </dsp:nvSpPr>
      <dsp:spPr>
        <a:xfrm>
          <a:off x="329581" y="2420689"/>
          <a:ext cx="2343691" cy="1208465"/>
        </a:xfrm>
        <a:prstGeom prst="rect">
          <a:avLst/>
        </a:prstGeom>
        <a:noFill/>
        <a:ln w="48000" cap="flat" cmpd="thickThin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6500" kern="1200"/>
        </a:p>
      </dsp:txBody>
      <dsp:txXfrm>
        <a:off x="329581" y="2420689"/>
        <a:ext cx="2343691" cy="1208465"/>
      </dsp:txXfrm>
    </dsp:sp>
    <dsp:sp modelId="{5B40D04F-BBF4-4531-A5BD-0E7EFA226A6C}">
      <dsp:nvSpPr>
        <dsp:cNvPr id="0" name=""/>
        <dsp:cNvSpPr/>
      </dsp:nvSpPr>
      <dsp:spPr>
        <a:xfrm>
          <a:off x="4628790" y="476157"/>
          <a:ext cx="1098605" cy="1098605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B1470C-8674-422D-9285-176E71EC1017}">
      <dsp:nvSpPr>
        <dsp:cNvPr id="0" name=""/>
        <dsp:cNvSpPr/>
      </dsp:nvSpPr>
      <dsp:spPr>
        <a:xfrm>
          <a:off x="5727395" y="476157"/>
          <a:ext cx="1053242" cy="1098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0" rIns="110490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900" kern="1200" dirty="0" smtClean="0"/>
            <a:t>Ορός</a:t>
          </a:r>
          <a:endParaRPr lang="el-GR" sz="2900" kern="1200" dirty="0"/>
        </a:p>
      </dsp:txBody>
      <dsp:txXfrm>
        <a:off x="5727395" y="476157"/>
        <a:ext cx="1053242" cy="1098605"/>
      </dsp:txXfrm>
    </dsp:sp>
    <dsp:sp modelId="{CC06D23A-A3C2-4E93-B5A7-B7CCF28D7736}">
      <dsp:nvSpPr>
        <dsp:cNvPr id="0" name=""/>
        <dsp:cNvSpPr/>
      </dsp:nvSpPr>
      <dsp:spPr>
        <a:xfrm>
          <a:off x="4101459" y="1757863"/>
          <a:ext cx="1098605" cy="1098605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58C69C-9B3B-4F9E-B693-ECD514DF24BA}">
      <dsp:nvSpPr>
        <dsp:cNvPr id="0" name=""/>
        <dsp:cNvSpPr/>
      </dsp:nvSpPr>
      <dsp:spPr>
        <a:xfrm>
          <a:off x="5200064" y="1757863"/>
          <a:ext cx="1743921" cy="1098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0" rIns="110490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900" kern="1200" dirty="0" smtClean="0"/>
            <a:t>Εκκρεμές</a:t>
          </a:r>
          <a:endParaRPr lang="el-GR" sz="2900" kern="1200" dirty="0"/>
        </a:p>
      </dsp:txBody>
      <dsp:txXfrm>
        <a:off x="5200064" y="1757863"/>
        <a:ext cx="1743921" cy="1098605"/>
      </dsp:txXfrm>
    </dsp:sp>
    <dsp:sp modelId="{5576A324-E1CA-4DD5-916C-8A0FA7BC5115}">
      <dsp:nvSpPr>
        <dsp:cNvPr id="0" name=""/>
        <dsp:cNvSpPr/>
      </dsp:nvSpPr>
      <dsp:spPr>
        <a:xfrm>
          <a:off x="4628790" y="3039570"/>
          <a:ext cx="1098605" cy="1098605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019C53-1F47-4A7C-BDC1-B251666F1EF7}">
      <dsp:nvSpPr>
        <dsp:cNvPr id="0" name=""/>
        <dsp:cNvSpPr/>
      </dsp:nvSpPr>
      <dsp:spPr>
        <a:xfrm>
          <a:off x="5727395" y="3039570"/>
          <a:ext cx="1267058" cy="10986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0" rIns="110490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900" kern="1200" dirty="0" smtClean="0"/>
            <a:t>Βρύση</a:t>
          </a:r>
          <a:endParaRPr lang="el-GR" sz="2900" kern="1200" dirty="0"/>
        </a:p>
      </dsp:txBody>
      <dsp:txXfrm>
        <a:off x="5727395" y="3039570"/>
        <a:ext cx="1267058" cy="10986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23B79-B302-4398-AADB-8D88C808A5D9}" type="datetimeFigureOut">
              <a:rPr lang="el-GR" smtClean="0"/>
              <a:t>21/4/2018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D027CA-969B-4910-8C6C-110B883FE53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00191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D027CA-969B-4910-8C6C-110B883FE53C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827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D027CA-969B-4910-8C6C-110B883FE53C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46071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Ορθογώνιο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l-GR" smtClean="0"/>
              <a:t>Στυλ κύριου υπότιτλου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t>4/21/2018</a:t>
            </a:fld>
            <a:endParaRPr lang="en-US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>
          <a:xfrm>
            <a:off x="1367772" y="6476999"/>
            <a:ext cx="7343625" cy="274320"/>
          </a:xfrm>
        </p:spPr>
        <p:txBody>
          <a:bodyPr/>
          <a:lstStyle/>
          <a:p>
            <a:r>
              <a:rPr lang="el-GR" dirty="0" smtClean="0"/>
              <a:t>Η βαρύτητα</a:t>
            </a:r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0" name="Ορθογώνιο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70745" y="45145"/>
            <a:ext cx="2177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600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Παιδαγωγικό Τμήμα 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600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Δημοτικής Εκπαίδευσης</a:t>
            </a:r>
          </a:p>
          <a:p>
            <a:endParaRPr lang="el-GR" sz="1600" i="1" dirty="0">
              <a:solidFill>
                <a:schemeClr val="bg1"/>
              </a:solidFill>
            </a:endParaRPr>
          </a:p>
        </p:txBody>
      </p:sp>
      <p:pic>
        <p:nvPicPr>
          <p:cNvPr id="7" name="Εικόνα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5"/>
            <a:ext cx="870745" cy="870745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4609"/>
            <a:ext cx="1367772" cy="1024509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788503" y="159027"/>
            <a:ext cx="25112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i="1" dirty="0" smtClean="0"/>
              <a:t>Παιδαγωγικό Τμήμα Δημοτικής Εκπαίδευσης</a:t>
            </a:r>
            <a:endParaRPr lang="el-GR" sz="1600" i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advTm="5000">
        <p14:ripple/>
      </p:transition>
    </mc:Choice>
    <mc:Fallback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5000">
        <p14:ripple/>
      </p:transition>
    </mc:Choice>
    <mc:Fallback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Ορθογώνιο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Ορθογώνιο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5000">
        <p14:ripple/>
      </p:transition>
    </mc:Choice>
    <mc:Fallback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>
          <a:xfrm>
            <a:off x="1371600" y="6381750"/>
            <a:ext cx="1003300" cy="339725"/>
          </a:xfrm>
        </p:spPr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>
          <a:xfrm>
            <a:off x="8610600" y="6289674"/>
            <a:ext cx="2743200" cy="365125"/>
          </a:xfrm>
          <a:prstGeom prst="rect">
            <a:avLst/>
          </a:prstGeom>
        </p:spPr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  <p:sp>
        <p:nvSpPr>
          <p:cNvPr id="11" name="Θέση εικόνας 10"/>
          <p:cNvSpPr>
            <a:spLocks noGrp="1"/>
          </p:cNvSpPr>
          <p:nvPr>
            <p:ph type="pic" sz="quarter" idx="13"/>
          </p:nvPr>
        </p:nvSpPr>
        <p:spPr>
          <a:xfrm>
            <a:off x="0" y="5651500"/>
            <a:ext cx="1219200" cy="1206500"/>
          </a:xfrm>
        </p:spPr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21036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5000">
        <p14:ripple/>
      </p:transition>
    </mc:Choice>
    <mc:Fallback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>
          <a:xfrm>
            <a:off x="675996" y="6493497"/>
            <a:ext cx="2844800" cy="274320"/>
          </a:xfrm>
        </p:spPr>
        <p:txBody>
          <a:bodyPr/>
          <a:lstStyle/>
          <a:p>
            <a:fld id="{D7C3A134-F1C3-464B-BF47-54DC2DE08F52}" type="datetimeFigureOut">
              <a:rPr lang="en-US" smtClean="0"/>
              <a:t>4/21/2018</a:t>
            </a:fld>
            <a:endParaRPr lang="en-US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>
          <a:xfrm>
            <a:off x="1524000" y="6476999"/>
            <a:ext cx="9340421" cy="274320"/>
          </a:xfrm>
        </p:spPr>
        <p:txBody>
          <a:bodyPr/>
          <a:lstStyle/>
          <a:p>
            <a:r>
              <a:rPr lang="el-GR" dirty="0" smtClean="0"/>
              <a:t>Η βαρύτητα</a:t>
            </a:r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0E05B-E8B5-4C32-A0FA-95936DC1B3B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5000">
        <p14:ripple/>
      </p:transition>
    </mc:Choice>
    <mc:Fallback>
      <p:transition advTm="5000">
        <p:fade/>
      </p:transition>
    </mc:Fallback>
  </mc:AlternateContent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Ορθογώνιο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Ορθογώνιο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  <p:pic>
        <p:nvPicPr>
          <p:cNvPr id="7" name="Εικόνα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39" y="1"/>
            <a:ext cx="699807" cy="699807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advTm="5000">
        <p14:ripple/>
      </p:transition>
    </mc:Choice>
    <mc:Fallback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t>4/21/2018</a:t>
            </a:fld>
            <a:endParaRPr lang="en-US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0E05B-E8B5-4C32-A0FA-95936DC1B3B7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5000">
        <p14:ripple/>
      </p:transition>
    </mc:Choice>
    <mc:Fallback>
      <p:transition advTm="5000">
        <p:fade/>
      </p:transition>
    </mc:Fallback>
  </mc:AlternateContent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5000">
        <p14:ripple/>
      </p:transition>
    </mc:Choice>
    <mc:Fallback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5000">
        <p14:ripple/>
      </p:transition>
    </mc:Choice>
    <mc:Fallback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5000">
        <p14:ripple/>
      </p:transition>
    </mc:Choice>
    <mc:Fallback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  <p:sp>
        <p:nvSpPr>
          <p:cNvPr id="12" name="Ορθογώνιο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Ορθογώνιο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5000">
        <p14:ripple/>
      </p:transition>
    </mc:Choice>
    <mc:Fallback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endParaRPr lang="el-GR"/>
          </a:p>
        </p:txBody>
      </p:sp>
      <p:sp>
        <p:nvSpPr>
          <p:cNvPr id="11" name="Ορθογώνιο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Ορθογώνιο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0DDD462C-B1F9-4865-A2C6-5FBB9EFA8735}" type="slidenum">
              <a:rPr lang="el-GR" smtClean="0"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advTm="5000">
        <p14:ripple/>
      </p:transition>
    </mc:Choice>
    <mc:Fallback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Ορθογώνιο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Ορθογώνιο 6"/>
          <p:cNvSpPr/>
          <p:nvPr/>
        </p:nvSpPr>
        <p:spPr bwMode="ltGray">
          <a:xfrm>
            <a:off x="25401" y="25022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5637" y="207693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7C3A134-F1C3-464B-BF47-54DC2DE08F52}" type="datetimeFigureOut">
              <a:rPr lang="en-US" smtClean="0"/>
              <a:t>4/21/2018</a:t>
            </a:fld>
            <a:endParaRPr lang="en-US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l-GR" smtClean="0"/>
              <a:t>Η βαρύτητα</a:t>
            </a:r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F0E05B-E8B5-4C32-A0FA-95936DC1B3B7}" type="slidenum">
              <a:rPr lang="el-GR" smtClean="0"/>
              <a:t>‹#›</a:t>
            </a:fld>
            <a:endParaRPr lang="el-GR"/>
          </a:p>
        </p:txBody>
      </p:sp>
      <p:grpSp>
        <p:nvGrpSpPr>
          <p:cNvPr id="9" name="Ομάδα 8"/>
          <p:cNvGrpSpPr/>
          <p:nvPr userDrawn="1"/>
        </p:nvGrpSpPr>
        <p:grpSpPr>
          <a:xfrm>
            <a:off x="0" y="2227"/>
            <a:ext cx="3149600" cy="830997"/>
            <a:chOff x="0" y="41702"/>
            <a:chExt cx="3149600" cy="830997"/>
          </a:xfrm>
        </p:grpSpPr>
        <p:pic>
          <p:nvPicPr>
            <p:cNvPr id="11" name="Εικόνα 10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1438"/>
              <a:ext cx="881743" cy="77152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 userDrawn="1"/>
          </p:nvSpPr>
          <p:spPr>
            <a:xfrm>
              <a:off x="838200" y="41702"/>
              <a:ext cx="23114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1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l-GR" sz="1600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Παιδαγωγικό Τμήμα </a:t>
              </a:r>
            </a:p>
            <a:p>
              <a:pPr marL="0" marR="0" lvl="1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l-GR" sz="1600" i="1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Δημοτικής Εκπαίδευσης</a:t>
              </a:r>
            </a:p>
            <a:p>
              <a:endParaRPr lang="el-GR" sz="1600" i="1" dirty="0"/>
            </a:p>
          </p:txBody>
        </p:sp>
      </p:grpSp>
      <p:pic>
        <p:nvPicPr>
          <p:cNvPr id="13" name="Εικόνα 12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1" y="5715000"/>
            <a:ext cx="1499394" cy="11230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52" r:id="rId12"/>
  </p:sldLayoutIdLst>
  <mc:AlternateContent xmlns:mc="http://schemas.openxmlformats.org/markup-compatibility/2006">
    <mc:Choice xmlns:p14="http://schemas.microsoft.com/office/powerpoint/2010/main" Requires="p14">
      <p:transition advTm="5000">
        <p14:ripple/>
      </p:transition>
    </mc:Choice>
    <mc:Fallback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914400" y="992124"/>
            <a:ext cx="10769600" cy="1673352"/>
          </a:xfrm>
        </p:spPr>
        <p:txBody>
          <a:bodyPr>
            <a:normAutofit/>
          </a:bodyPr>
          <a:lstStyle/>
          <a:p>
            <a:pPr algn="ctr"/>
            <a:r>
              <a:rPr lang="el-GR" dirty="0" smtClean="0"/>
              <a:t>ΠΑΡΟΥΣΙΑΣΗ </a:t>
            </a:r>
            <a:r>
              <a:rPr lang="en-US" dirty="0" smtClean="0"/>
              <a:t>TOY</a:t>
            </a:r>
            <a:r>
              <a:rPr lang="el-GR" dirty="0" smtClean="0"/>
              <a:t> ΝΟΜΟΥ ΤΗΣ </a:t>
            </a:r>
            <a:br>
              <a:rPr lang="el-GR" dirty="0" smtClean="0"/>
            </a:br>
            <a:r>
              <a:rPr lang="el-GR" dirty="0" smtClean="0"/>
              <a:t>«ΒΑΡΥΤΗΤΑΣ»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658837" y="2665476"/>
            <a:ext cx="10769600" cy="1499616"/>
          </a:xfrm>
        </p:spPr>
        <p:txBody>
          <a:bodyPr>
            <a:normAutofit lnSpcReduction="10000"/>
          </a:bodyPr>
          <a:lstStyle/>
          <a:p>
            <a:pPr algn="ctr"/>
            <a:r>
              <a:rPr lang="el-GR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ΠΑΡΛΑΚΙΔΟΥ ΣΟΦΙΑ</a:t>
            </a:r>
          </a:p>
          <a:p>
            <a:pPr algn="ctr"/>
            <a:r>
              <a:rPr lang="el-GR" sz="3200" dirty="0"/>
              <a:t>Α.Ε.Μ.: </a:t>
            </a:r>
            <a:r>
              <a:rPr lang="el-GR" sz="3200" dirty="0" smtClean="0"/>
              <a:t>4603</a:t>
            </a:r>
            <a:endParaRPr lang="el-GR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l-GR" dirty="0" smtClean="0"/>
              <a:t>ΠΑΝΕΠΙΣΤΗΜΙΟ ΔΥΤΙΚΗΣ ΜΑΚΕΔΟΝΙΑΣ</a:t>
            </a:r>
          </a:p>
          <a:p>
            <a:pPr algn="ctr"/>
            <a:r>
              <a:rPr lang="el-GR" dirty="0" smtClean="0"/>
              <a:t>ΤΜΗΜΑ ΔΗΜΟΤΙΚΗΣ ΕΚΠΑΙΔΕΥΣΗΣ</a:t>
            </a:r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39439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5000">
        <p14:ripple/>
      </p:transition>
    </mc:Choice>
    <mc:Fallback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>
          <a:xfrm>
            <a:off x="3471863" y="142875"/>
            <a:ext cx="5266681" cy="1182688"/>
          </a:xfrm>
          <a:solidFill>
            <a:schemeClr val="tx1"/>
          </a:solidFill>
        </p:spPr>
        <p:txBody>
          <a:bodyPr/>
          <a:lstStyle/>
          <a:p>
            <a:r>
              <a:rPr lang="el-GR" dirty="0" smtClean="0">
                <a:solidFill>
                  <a:schemeClr val="bg1"/>
                </a:solidFill>
              </a:rPr>
              <a:t>Η βαρύτητα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Blip>
                <a:blip r:embed="rId2"/>
              </a:buBlip>
            </a:pPr>
            <a:r>
              <a:rPr lang="el-GR" dirty="0" smtClean="0"/>
              <a:t>Στη φυσική, βαρύτητα ονομάζεται η ιδιότητα των υλικών σωμάτων να έλκουν και να έλκονται αμοιβαία με άλλα υλικά σώματα. </a:t>
            </a:r>
          </a:p>
          <a:p>
            <a:pPr>
              <a:buBlip>
                <a:blip r:embed="rId2"/>
              </a:buBlip>
            </a:pPr>
            <a:r>
              <a:rPr lang="el-GR" dirty="0" smtClean="0"/>
              <a:t>Τα </a:t>
            </a:r>
            <a:r>
              <a:rPr lang="el-GR" dirty="0" err="1" smtClean="0"/>
              <a:t>ελκόμενα</a:t>
            </a:r>
            <a:r>
              <a:rPr lang="el-GR" dirty="0" smtClean="0"/>
              <a:t> σώματα κινούνται με επιταχυνόμενη κίνηση προς το έλκον σώμα. Οι έλξεις είναι αμοιβαίες. </a:t>
            </a:r>
          </a:p>
          <a:p>
            <a:pPr>
              <a:buBlip>
                <a:blip r:embed="rId2"/>
              </a:buBlip>
            </a:pPr>
            <a:r>
              <a:rPr lang="el-GR" dirty="0" smtClean="0"/>
              <a:t>Το μέτρο της αντίστασης, που παρουσιάζει κάθε σώμα στη μεταβολή της κινητικής του κατάστασης, το ονομάζουμε μάζα του σώματος. </a:t>
            </a:r>
          </a:p>
          <a:p>
            <a:pPr>
              <a:buBlip>
                <a:blip r:embed="rId2"/>
              </a:buBlip>
            </a:pPr>
            <a:r>
              <a:rPr lang="el-GR" dirty="0" smtClean="0"/>
              <a:t>Η δύναμη έλξης, που ονομάζεται βάρος, είναι μεγαλύτερη όταν τα σώματα είναι πλησιέστερα ή όταν έχουν μεγαλύτερη μάζα.</a:t>
            </a:r>
            <a:endParaRPr lang="el-GR" dirty="0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2</a:t>
            </a:fld>
            <a:endParaRPr lang="el-GR"/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9359" y="28575"/>
            <a:ext cx="3752641" cy="161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831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5000">
        <p14:ripple/>
      </p:transition>
    </mc:Choice>
    <mc:Fallback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Εικόνα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716" y="1882203"/>
            <a:ext cx="2568177" cy="1926133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716" y="5617309"/>
            <a:ext cx="1581465" cy="1347174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28044" y="155448"/>
            <a:ext cx="9354355" cy="1252728"/>
          </a:xfrm>
        </p:spPr>
        <p:txBody>
          <a:bodyPr/>
          <a:lstStyle/>
          <a:p>
            <a:r>
              <a:rPr lang="el-GR" dirty="0" smtClean="0"/>
              <a:t>       Ποιος </a:t>
            </a:r>
            <a:r>
              <a:rPr lang="el-GR" dirty="0" smtClean="0"/>
              <a:t>ανακάλυψε τη βαρύτητα;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838200" y="1519707"/>
            <a:ext cx="10515600" cy="4657256"/>
          </a:xfrm>
        </p:spPr>
        <p:txBody>
          <a:bodyPr>
            <a:normAutofit/>
          </a:bodyPr>
          <a:lstStyle/>
          <a:p>
            <a:pPr>
              <a:buBlip>
                <a:blip r:embed="rId4"/>
              </a:buBlip>
            </a:pPr>
            <a:r>
              <a:rPr lang="el-GR" sz="2600" dirty="0" smtClean="0"/>
              <a:t>Όλα </a:t>
            </a:r>
            <a:r>
              <a:rPr lang="el-GR" sz="2600" dirty="0"/>
              <a:t>τα αντικείμενα γύρω </a:t>
            </a:r>
            <a:r>
              <a:rPr lang="el-GR" sz="2600" dirty="0" smtClean="0"/>
              <a:t>μας, όπως και ο άνθρωπος έλκονται </a:t>
            </a:r>
            <a:r>
              <a:rPr lang="el-GR" sz="2600" dirty="0"/>
              <a:t>από </a:t>
            </a:r>
            <a:r>
              <a:rPr lang="el-GR" sz="2600" dirty="0" smtClean="0"/>
              <a:t>τη </a:t>
            </a:r>
            <a:r>
              <a:rPr lang="el-GR" sz="2600" dirty="0"/>
              <a:t>βαρύτητα της </a:t>
            </a:r>
            <a:r>
              <a:rPr lang="el-GR" sz="2600" dirty="0" smtClean="0"/>
              <a:t>Γης- </a:t>
            </a:r>
            <a:r>
              <a:rPr lang="el-GR" sz="2600" dirty="0"/>
              <a:t>το ίδιο συμβαίνει και στη </a:t>
            </a:r>
            <a:r>
              <a:rPr lang="el-GR" sz="2600" dirty="0" smtClean="0"/>
              <a:t>Σελήνη.      </a:t>
            </a:r>
          </a:p>
          <a:p>
            <a:pPr marL="0" indent="0">
              <a:buNone/>
            </a:pPr>
            <a:r>
              <a:rPr lang="el-GR" sz="2600" i="1" dirty="0" smtClean="0"/>
              <a:t>                               Ισαάκ </a:t>
            </a:r>
            <a:r>
              <a:rPr lang="el-GR" sz="2600" i="1" dirty="0"/>
              <a:t>Νεύτων </a:t>
            </a:r>
            <a:r>
              <a:rPr lang="en-US" sz="2600" dirty="0"/>
              <a:t>(</a:t>
            </a:r>
            <a:r>
              <a:rPr lang="en-US" sz="2600" dirty="0" smtClean="0"/>
              <a:t>Sir Isaac </a:t>
            </a:r>
            <a:r>
              <a:rPr lang="en-US" sz="2600" dirty="0"/>
              <a:t>Newton</a:t>
            </a:r>
            <a:r>
              <a:rPr lang="en-US" sz="2600" dirty="0" smtClean="0"/>
              <a:t>)</a:t>
            </a:r>
            <a:r>
              <a:rPr lang="el-GR" sz="2600" dirty="0" smtClean="0"/>
              <a:t>, 1666</a:t>
            </a:r>
          </a:p>
          <a:p>
            <a:pPr marL="0" indent="0">
              <a:buBlip>
                <a:blip r:embed="rId4"/>
              </a:buBlip>
            </a:pPr>
            <a:r>
              <a:rPr lang="el-GR" sz="2600" dirty="0" smtClean="0"/>
              <a:t>Στον κήπο του σπιτιού του στο </a:t>
            </a:r>
            <a:r>
              <a:rPr lang="el-GR" sz="2600" dirty="0" err="1" smtClean="0"/>
              <a:t>Woolsthorpe</a:t>
            </a:r>
            <a:r>
              <a:rPr lang="el-GR" sz="2600" dirty="0" smtClean="0"/>
              <a:t> (Αγγλία) και</a:t>
            </a:r>
          </a:p>
          <a:p>
            <a:pPr marL="0" indent="0">
              <a:buNone/>
            </a:pPr>
            <a:r>
              <a:rPr lang="el-GR" sz="2600" dirty="0" smtClean="0"/>
              <a:t>ατενίζοντας πάνω στο φεγγάρι, είδε ένα μήλο να πέφτει από ένα</a:t>
            </a:r>
          </a:p>
          <a:p>
            <a:pPr marL="0" indent="0">
              <a:buNone/>
            </a:pPr>
            <a:r>
              <a:rPr lang="el-GR" sz="2600" dirty="0" smtClean="0"/>
              <a:t>δέντρο στο έδαφος. Αναρωτήθηκε εάν θα μπορούσε να υπάρχει μια παγκόσμια δύναμη για να εξηγήσει την κίνηση και του μήλου και του φεγγαριού;</a:t>
            </a:r>
          </a:p>
          <a:p>
            <a:pPr marL="628650">
              <a:buBlip>
                <a:blip r:embed="rId4"/>
              </a:buBlip>
            </a:pPr>
            <a:r>
              <a:rPr lang="el-GR" sz="2600" dirty="0" smtClean="0"/>
              <a:t> </a:t>
            </a:r>
            <a:r>
              <a:rPr lang="el-GR" sz="2600" i="1" dirty="0"/>
              <a:t>«Κάθε σώμα στο σύμπαν έλκει κάθε άλλο σώμα με δύναμη ανάλογη </a:t>
            </a:r>
            <a:r>
              <a:rPr lang="el-GR" sz="2600" i="1" dirty="0" smtClean="0"/>
              <a:t>του γινομένου </a:t>
            </a:r>
            <a:r>
              <a:rPr lang="el-GR" sz="2600" i="1" dirty="0"/>
              <a:t>των μαζών τους και αντιστρόφως ανάλογη του τετραγώνου της </a:t>
            </a:r>
            <a:r>
              <a:rPr lang="el-GR" sz="2600" i="1" dirty="0" smtClean="0"/>
              <a:t>   απόστασης </a:t>
            </a:r>
            <a:r>
              <a:rPr lang="el-GR" sz="2600" i="1" dirty="0"/>
              <a:t>του κέντρου μάζας τους».</a:t>
            </a:r>
            <a:endParaRPr lang="el-GR" sz="2600" dirty="0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3</a:t>
            </a:fld>
            <a:endParaRPr lang="el-GR" dirty="0"/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8045" y="2375410"/>
            <a:ext cx="618186" cy="32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328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5000">
        <p14:ripple/>
      </p:transition>
    </mc:Choice>
    <mc:Fallback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927433" y="184516"/>
            <a:ext cx="8990247" cy="1033784"/>
          </a:xfrm>
        </p:spPr>
        <p:txBody>
          <a:bodyPr/>
          <a:lstStyle/>
          <a:p>
            <a:r>
              <a:rPr lang="el-GR" dirty="0"/>
              <a:t>Πως μας επηρεάζει η βαρύτητα; </a:t>
            </a:r>
          </a:p>
        </p:txBody>
      </p:sp>
      <p:graphicFrame>
        <p:nvGraphicFramePr>
          <p:cNvPr id="6" name="Θέση περιεχομένου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3284731"/>
              </p:ext>
            </p:extLst>
          </p:nvPr>
        </p:nvGraphicFramePr>
        <p:xfrm>
          <a:off x="-447790" y="1707030"/>
          <a:ext cx="6642000" cy="4047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4</a:t>
            </a:fld>
            <a:endParaRPr lang="el-GR"/>
          </a:p>
        </p:txBody>
      </p:sp>
      <p:graphicFrame>
        <p:nvGraphicFramePr>
          <p:cNvPr id="9" name="Διάγραμμα 8"/>
          <p:cNvGraphicFramePr/>
          <p:nvPr>
            <p:extLst>
              <p:ext uri="{D42A27DB-BD31-4B8C-83A1-F6EECF244321}">
                <p14:modId xmlns:p14="http://schemas.microsoft.com/office/powerpoint/2010/main" val="367214544"/>
              </p:ext>
            </p:extLst>
          </p:nvPr>
        </p:nvGraphicFramePr>
        <p:xfrm>
          <a:off x="4867965" y="1423701"/>
          <a:ext cx="7324035" cy="4614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46437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5000">
        <p14:ripple/>
      </p:transition>
    </mc:Choice>
    <mc:Fallback>
      <p:transition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45344" y="188384"/>
            <a:ext cx="10515600" cy="1325563"/>
          </a:xfrm>
        </p:spPr>
        <p:txBody>
          <a:bodyPr/>
          <a:lstStyle/>
          <a:p>
            <a:r>
              <a:rPr lang="el-GR" dirty="0" smtClean="0"/>
              <a:t>                      Η </a:t>
            </a:r>
            <a:r>
              <a:rPr lang="el-GR" dirty="0" smtClean="0"/>
              <a:t>βαρύτητα στη Σελήνη 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838198" y="1414463"/>
            <a:ext cx="9691689" cy="4762500"/>
          </a:xfrm>
        </p:spPr>
        <p:txBody>
          <a:bodyPr>
            <a:normAutofit lnSpcReduction="10000"/>
          </a:bodyPr>
          <a:lstStyle/>
          <a:p>
            <a:pPr>
              <a:buBlip>
                <a:blip r:embed="rId3"/>
              </a:buBlip>
            </a:pPr>
            <a:r>
              <a:rPr lang="el-GR" sz="3200" dirty="0"/>
              <a:t>Η Σελήνη είναι ο μοναδικός φυσικός δορυφόρος της </a:t>
            </a:r>
            <a:r>
              <a:rPr lang="el-GR" sz="3200" dirty="0" smtClean="0"/>
              <a:t>Γης.</a:t>
            </a:r>
          </a:p>
          <a:p>
            <a:pPr>
              <a:buBlip>
                <a:blip r:embed="rId3"/>
              </a:buBlip>
            </a:pPr>
            <a:r>
              <a:rPr lang="el-GR" sz="3200" dirty="0" smtClean="0"/>
              <a:t> Η βαρύτητα διατηρεί τη Σελήνη σε τροχιά γύρω από τη Γη.</a:t>
            </a:r>
            <a:endParaRPr lang="el-GR" sz="3200" dirty="0"/>
          </a:p>
          <a:p>
            <a:pPr>
              <a:buBlip>
                <a:blip r:embed="rId3"/>
              </a:buBlip>
            </a:pPr>
            <a:r>
              <a:rPr lang="el-GR" sz="3200" dirty="0" smtClean="0"/>
              <a:t>Η βαρύτητα στην επιφάνεια της Σελήνης είναι </a:t>
            </a:r>
            <a:r>
              <a:rPr lang="el-GR" sz="3200" dirty="0"/>
              <a:t>περίπου 6 φορές μικρότερη από </a:t>
            </a:r>
            <a:r>
              <a:rPr lang="el-GR" sz="3200" dirty="0" smtClean="0"/>
              <a:t>τη </a:t>
            </a:r>
            <a:r>
              <a:rPr lang="el-GR" sz="3200" dirty="0"/>
              <a:t>βαρύτητα στην </a:t>
            </a:r>
            <a:r>
              <a:rPr lang="el-GR" sz="3200" dirty="0" smtClean="0"/>
              <a:t>Γη.</a:t>
            </a:r>
          </a:p>
          <a:p>
            <a:pPr>
              <a:buBlip>
                <a:blip r:embed="rId3"/>
              </a:buBlip>
            </a:pPr>
            <a:r>
              <a:rPr lang="el-GR" sz="3200" dirty="0" smtClean="0"/>
              <a:t>Η </a:t>
            </a:r>
            <a:r>
              <a:rPr lang="el-GR" sz="3200" dirty="0"/>
              <a:t>Σελήνη ασκεί ισχυρή </a:t>
            </a:r>
            <a:r>
              <a:rPr lang="el-GR" sz="3200" dirty="0" err="1"/>
              <a:t>βαρυτική</a:t>
            </a:r>
            <a:r>
              <a:rPr lang="el-GR" sz="3200" dirty="0"/>
              <a:t> επίδραση </a:t>
            </a:r>
            <a:r>
              <a:rPr lang="el-GR" sz="3200" dirty="0" smtClean="0"/>
              <a:t>στη Γη, </a:t>
            </a:r>
            <a:r>
              <a:rPr lang="el-GR" sz="3200" dirty="0"/>
              <a:t>προκαλώντας φαινόμενα όπως οι </a:t>
            </a:r>
            <a:r>
              <a:rPr lang="el-GR" sz="3200" dirty="0" smtClean="0"/>
              <a:t>παλίρροιες </a:t>
            </a:r>
            <a:r>
              <a:rPr lang="el-GR" sz="3200" dirty="0"/>
              <a:t>αλλά και επηρεάζοντας τον άξονα περιστροφής της.</a:t>
            </a:r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5</a:t>
            </a:fld>
            <a:endParaRPr lang="el-GR"/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7641" y="1114427"/>
            <a:ext cx="2760860" cy="2016722"/>
          </a:xfrm>
          <a:prstGeom prst="rect">
            <a:avLst/>
          </a:prstGeom>
        </p:spPr>
      </p:pic>
      <p:pic>
        <p:nvPicPr>
          <p:cNvPr id="9" name="Εικόνα 8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0598" y="2974561"/>
            <a:ext cx="2234947" cy="223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261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5000">
        <p14:ripple/>
      </p:transition>
    </mc:Choice>
    <mc:Fallback>
      <p:transition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 smtClean="0"/>
              <a:t>Επίλογος</a:t>
            </a:r>
            <a:endParaRPr lang="el-GR" dirty="0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462C-B1F9-4865-A2C6-5FBB9EFA8735}" type="slidenum">
              <a:rPr lang="el-GR" smtClean="0"/>
              <a:t>6</a:t>
            </a:fld>
            <a:endParaRPr lang="el-GR"/>
          </a:p>
        </p:txBody>
      </p:sp>
      <p:pic>
        <p:nvPicPr>
          <p:cNvPr id="9" name="Εικόνα 8"/>
          <p:cNvPicPr>
            <a:picLocks noChangeAspect="1"/>
          </p:cNvPicPr>
          <p:nvPr/>
        </p:nvPicPr>
        <p:blipFill>
          <a:blip r:embed="rId2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449" y="2152449"/>
            <a:ext cx="2553102" cy="25531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99283" y="5411499"/>
            <a:ext cx="37934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200" dirty="0" smtClean="0"/>
              <a:t>Σας ευχαριστώ</a:t>
            </a:r>
            <a:endParaRPr lang="el-GR" sz="3200" dirty="0"/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850" y="1739900"/>
            <a:ext cx="6464300" cy="337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008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5000">
        <p14:ripple/>
      </p:transition>
    </mc:Choice>
    <mc:Fallback>
      <p:transition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Λειτουργική μονάδα">
  <a:themeElements>
    <a:clrScheme name="Προσαρμοσμένο 1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FFFFFF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Λειτουργική μονάδα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Λειτουργική μονάδα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624</TotalTime>
  <Words>314</Words>
  <Application>Microsoft Office PowerPoint</Application>
  <PresentationFormat>Ευρεία οθόνη</PresentationFormat>
  <Paragraphs>42</Paragraphs>
  <Slides>6</Slides>
  <Notes>2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13" baseType="lpstr">
      <vt:lpstr>Arial</vt:lpstr>
      <vt:lpstr>Calibri</vt:lpstr>
      <vt:lpstr>Corbel</vt:lpstr>
      <vt:lpstr>Wingdings</vt:lpstr>
      <vt:lpstr>Wingdings 2</vt:lpstr>
      <vt:lpstr>Wingdings 3</vt:lpstr>
      <vt:lpstr>Λειτουργική μονάδα</vt:lpstr>
      <vt:lpstr>ΠΑΡΟΥΣΙΑΣΗ TOY ΝΟΜΟΥ ΤΗΣ  «ΒΑΡΥΤΗΤΑΣ»</vt:lpstr>
      <vt:lpstr>Η βαρύτητα</vt:lpstr>
      <vt:lpstr>       Ποιος ανακάλυψε τη βαρύτητα;</vt:lpstr>
      <vt:lpstr>Πως μας επηρεάζει η βαρύτητα; </vt:lpstr>
      <vt:lpstr>                      Η βαρύτητα στη Σελήνη </vt:lpstr>
      <vt:lpstr>Επίλογος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ΠΑΡΟΥΣΙΑΣΗ ΓΙΑ ΤΟ ΦΑΙΝΟΜΕΝΟ ΤΗΣ  «ΒΑΡΥΤΗΤΑΣ»</dc:title>
  <dc:creator>Manager</dc:creator>
  <cp:lastModifiedBy>mpampis</cp:lastModifiedBy>
  <cp:revision>71</cp:revision>
  <dcterms:created xsi:type="dcterms:W3CDTF">2016-04-09T13:24:20Z</dcterms:created>
  <dcterms:modified xsi:type="dcterms:W3CDTF">2018-04-21T17:49:31Z</dcterms:modified>
</cp:coreProperties>
</file>